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-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February 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February 4, 2021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z8vZxDa2KP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Physical Abuse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CAST 301</a:t>
            </a:r>
          </a:p>
          <a:p>
            <a:r>
              <a:rPr lang="en-US" dirty="0" smtClean="0"/>
              <a:t>Chapter 4</a:t>
            </a:r>
          </a:p>
          <a:p>
            <a:r>
              <a:rPr lang="en-US" dirty="0" smtClean="0"/>
              <a:t>Dr. Edwards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0" y="327025"/>
            <a:ext cx="38100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06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Abuse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46549"/>
          </a:xfrm>
        </p:spPr>
        <p:txBody>
          <a:bodyPr>
            <a:normAutofit/>
          </a:bodyPr>
          <a:lstStyle/>
          <a:p>
            <a:r>
              <a:rPr lang="en-US" dirty="0" smtClean="0"/>
              <a:t>Definition?</a:t>
            </a:r>
          </a:p>
          <a:p>
            <a:r>
              <a:rPr lang="en-US" dirty="0" smtClean="0"/>
              <a:t>Prevalence and Incidence</a:t>
            </a:r>
          </a:p>
          <a:p>
            <a:r>
              <a:rPr lang="en-US" dirty="0" smtClean="0"/>
              <a:t>Corporal Punishment</a:t>
            </a:r>
          </a:p>
          <a:p>
            <a:pPr lvl="1"/>
            <a:r>
              <a:rPr lang="en-US" dirty="0" smtClean="0"/>
              <a:t>Confusion…</a:t>
            </a:r>
          </a:p>
          <a:p>
            <a:pPr lvl="1"/>
            <a:r>
              <a:rPr lang="en-US" dirty="0" smtClean="0"/>
              <a:t>Pros and cons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Case Studies and discussion questions</a:t>
            </a:r>
          </a:p>
          <a:p>
            <a:pPr lvl="1"/>
            <a:r>
              <a:rPr lang="en-US" dirty="0" smtClean="0"/>
              <a:t>How would you respond?</a:t>
            </a:r>
          </a:p>
          <a:p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z8vZxDa2KPM</a:t>
            </a:r>
            <a:endParaRPr lang="en-US" dirty="0" smtClean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95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p.a.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Immediate medical/health problems are the most obvious</a:t>
            </a:r>
          </a:p>
          <a:p>
            <a:pPr lvl="1"/>
            <a:r>
              <a:rPr lang="en-US" dirty="0" smtClean="0"/>
              <a:t>Bruises – most common physical injury associated with P.A.</a:t>
            </a:r>
          </a:p>
          <a:p>
            <a:pPr lvl="2"/>
            <a:r>
              <a:rPr lang="en-US" dirty="0" smtClean="0"/>
              <a:t>Assessment and concerns?</a:t>
            </a:r>
          </a:p>
          <a:p>
            <a:pPr lvl="3"/>
            <a:r>
              <a:rPr lang="en-US" dirty="0" smtClean="0"/>
              <a:t>Age, body parts (where?), pattern, timing, bite marks</a:t>
            </a:r>
          </a:p>
          <a:p>
            <a:pPr lvl="1"/>
            <a:r>
              <a:rPr lang="en-US" dirty="0" smtClean="0"/>
              <a:t>Fractures</a:t>
            </a:r>
          </a:p>
          <a:p>
            <a:pPr lvl="2"/>
            <a:r>
              <a:rPr lang="en-US" dirty="0" smtClean="0"/>
              <a:t>Primary care physician</a:t>
            </a:r>
          </a:p>
          <a:p>
            <a:pPr lvl="2"/>
            <a:r>
              <a:rPr lang="en-US" dirty="0" smtClean="0"/>
              <a:t>Common at what age? Ask questions! What is parent’s story?</a:t>
            </a:r>
          </a:p>
          <a:p>
            <a:pPr lvl="1"/>
            <a:r>
              <a:rPr lang="en-US" dirty="0" smtClean="0"/>
              <a:t>Head injuries</a:t>
            </a:r>
          </a:p>
          <a:p>
            <a:pPr lvl="2"/>
            <a:r>
              <a:rPr lang="en-US" dirty="0" smtClean="0"/>
              <a:t>Occult H.I.?</a:t>
            </a:r>
          </a:p>
          <a:p>
            <a:pPr lvl="1"/>
            <a:r>
              <a:rPr lang="en-US" dirty="0" smtClean="0"/>
              <a:t>SBS</a:t>
            </a:r>
          </a:p>
          <a:p>
            <a:pPr lvl="2"/>
            <a:r>
              <a:rPr lang="en-US" dirty="0" smtClean="0"/>
              <a:t>Signs and symptoms</a:t>
            </a:r>
          </a:p>
        </p:txBody>
      </p:sp>
    </p:spTree>
    <p:extLst>
      <p:ext uri="{BB962C8B-B14F-4D97-AF65-F5344CB8AC3E}">
        <p14:creationId xmlns:p14="http://schemas.microsoft.com/office/powerpoint/2010/main" val="306618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Injuries from falls</a:t>
            </a:r>
          </a:p>
          <a:p>
            <a:pPr lvl="2"/>
            <a:r>
              <a:rPr lang="en-US" dirty="0" smtClean="0"/>
              <a:t>What does the research say?</a:t>
            </a:r>
          </a:p>
          <a:p>
            <a:pPr lvl="1"/>
            <a:r>
              <a:rPr lang="en-US" dirty="0" smtClean="0"/>
              <a:t>Burns</a:t>
            </a:r>
          </a:p>
          <a:p>
            <a:pPr lvl="2"/>
            <a:r>
              <a:rPr lang="en-US" dirty="0" smtClean="0"/>
              <a:t>Who? How hot? “glove or sock burns”, pattern burns</a:t>
            </a:r>
          </a:p>
          <a:p>
            <a:pPr lvl="1"/>
            <a:r>
              <a:rPr lang="en-US" dirty="0" smtClean="0"/>
              <a:t>Death</a:t>
            </a:r>
          </a:p>
          <a:p>
            <a:pPr lvl="2"/>
            <a:r>
              <a:rPr lang="en-US" dirty="0" smtClean="0"/>
              <a:t>1560 children died from maltreatment in 2010</a:t>
            </a:r>
          </a:p>
          <a:p>
            <a:pPr lvl="3"/>
            <a:r>
              <a:rPr lang="en-US" dirty="0" smtClean="0"/>
              <a:t>41% had more than one form of maltreatment</a:t>
            </a:r>
          </a:p>
          <a:p>
            <a:pPr lvl="3"/>
            <a:r>
              <a:rPr lang="en-US" dirty="0" smtClean="0"/>
              <a:t>Neglect (33%), PA (23%), </a:t>
            </a:r>
          </a:p>
          <a:p>
            <a:pPr lvl="3"/>
            <a:r>
              <a:rPr lang="en-US" dirty="0" smtClean="0"/>
              <a:t>Younger than one (48%), Younger than four (80%)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Not all marks are signs of abuse!!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2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Nonphysical consequences of P.A.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Intellectual and Academic Problems</a:t>
            </a:r>
          </a:p>
          <a:p>
            <a:r>
              <a:rPr lang="en-US" dirty="0" smtClean="0"/>
              <a:t>Cognitive Processing</a:t>
            </a:r>
          </a:p>
          <a:p>
            <a:pPr lvl="1"/>
            <a:r>
              <a:rPr lang="en-US" dirty="0" smtClean="0"/>
              <a:t>Low empathy</a:t>
            </a:r>
          </a:p>
          <a:p>
            <a:r>
              <a:rPr lang="en-US" dirty="0" smtClean="0"/>
              <a:t>Interpersonal relationships</a:t>
            </a:r>
          </a:p>
          <a:p>
            <a:pPr lvl="1"/>
            <a:r>
              <a:rPr lang="en-US" dirty="0" smtClean="0"/>
              <a:t>Resistant/avoidant attachment             weak foundation for future relationships</a:t>
            </a:r>
          </a:p>
          <a:p>
            <a:pPr lvl="1"/>
            <a:r>
              <a:rPr lang="en-US" dirty="0" smtClean="0"/>
              <a:t>Deficient in some prosocial behaviors</a:t>
            </a:r>
          </a:p>
          <a:p>
            <a:r>
              <a:rPr lang="en-US" dirty="0" smtClean="0"/>
              <a:t>Aggression</a:t>
            </a:r>
          </a:p>
          <a:p>
            <a:pPr lvl="1"/>
            <a:r>
              <a:rPr lang="en-US" dirty="0" smtClean="0"/>
              <a:t>Modeled as a way to solve problems and an appropriate behavior</a:t>
            </a:r>
          </a:p>
          <a:p>
            <a:r>
              <a:rPr lang="en-US" dirty="0" smtClean="0"/>
              <a:t>Substance Abuse 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980160" y="3107374"/>
            <a:ext cx="489204" cy="27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53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Continued Nonphysical consequences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Internalizing symptoms</a:t>
            </a:r>
          </a:p>
          <a:p>
            <a:pPr lvl="1"/>
            <a:r>
              <a:rPr lang="en-US" dirty="0" smtClean="0"/>
              <a:t>Victims of physical abuse are more likely to show signs of ____ than those who have not been victims of P.A.</a:t>
            </a:r>
          </a:p>
          <a:p>
            <a:pPr lvl="2"/>
            <a:r>
              <a:rPr lang="en-US" dirty="0" smtClean="0"/>
              <a:t>Suicide – 14</a:t>
            </a:r>
            <a:r>
              <a:rPr lang="en-US" baseline="30000" dirty="0" smtClean="0"/>
              <a:t>th</a:t>
            </a:r>
            <a:r>
              <a:rPr lang="en-US" dirty="0" smtClean="0"/>
              <a:t> leading cause of death vs. 3</a:t>
            </a:r>
            <a:r>
              <a:rPr lang="en-US" baseline="30000" dirty="0" smtClean="0"/>
              <a:t>rd</a:t>
            </a:r>
            <a:r>
              <a:rPr lang="en-US" dirty="0" smtClean="0"/>
              <a:t> leading cause of death</a:t>
            </a:r>
          </a:p>
          <a:p>
            <a:r>
              <a:rPr lang="en-US" dirty="0" smtClean="0"/>
              <a:t>PTSD</a:t>
            </a:r>
          </a:p>
          <a:p>
            <a:pPr lvl="1"/>
            <a:r>
              <a:rPr lang="en-US" dirty="0" smtClean="0"/>
              <a:t>What does the DSM say?</a:t>
            </a:r>
          </a:p>
          <a:p>
            <a:r>
              <a:rPr lang="en-US" dirty="0" smtClean="0"/>
              <a:t>Others</a:t>
            </a:r>
          </a:p>
          <a:p>
            <a:pPr lvl="1"/>
            <a:r>
              <a:rPr lang="en-US" dirty="0" smtClean="0"/>
              <a:t>Increased risk for ___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574871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137</TotalTime>
  <Words>288</Words>
  <Application>Microsoft Macintosh PowerPoint</Application>
  <PresentationFormat>On-screen Show (4:3)</PresentationFormat>
  <Paragraphs>56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Urban Pop</vt:lpstr>
      <vt:lpstr>Physical Abuse</vt:lpstr>
      <vt:lpstr>Physical Abuse</vt:lpstr>
      <vt:lpstr>Consequences of p.a.</vt:lpstr>
      <vt:lpstr>Consequences continued</vt:lpstr>
      <vt:lpstr>Nonphysical consequences of P.A.</vt:lpstr>
      <vt:lpstr>Continued Nonphysical consequences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Abuse</dc:title>
  <dc:creator>Jeff Edwards</dc:creator>
  <cp:lastModifiedBy>Jeff</cp:lastModifiedBy>
  <cp:revision>14</cp:revision>
  <dcterms:created xsi:type="dcterms:W3CDTF">2015-09-15T00:12:00Z</dcterms:created>
  <dcterms:modified xsi:type="dcterms:W3CDTF">2021-02-04T14:00:10Z</dcterms:modified>
</cp:coreProperties>
</file>